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9" r:id="rId22"/>
    <p:sldId id="282" r:id="rId23"/>
    <p:sldId id="283" r:id="rId24"/>
    <p:sldId id="284" r:id="rId25"/>
    <p:sldId id="287" r:id="rId26"/>
    <p:sldId id="285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26" autoAdjust="0"/>
  </p:normalViewPr>
  <p:slideViewPr>
    <p:cSldViewPr>
      <p:cViewPr varScale="1">
        <p:scale>
          <a:sx n="55" d="100"/>
          <a:sy n="55" d="100"/>
        </p:scale>
        <p:origin x="68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9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5" Type="http://schemas.openxmlformats.org/officeDocument/2006/relationships/image" Target="../media/image88.png"/><Relationship Id="rId10" Type="http://schemas.openxmlformats.org/officeDocument/2006/relationships/image" Target="../media/image22.png"/><Relationship Id="rId19" Type="http://schemas.openxmlformats.org/officeDocument/2006/relationships/image" Target="../media/image92.png"/><Relationship Id="rId4" Type="http://schemas.openxmlformats.org/officeDocument/2006/relationships/image" Target="../media/image81.png"/><Relationship Id="rId9" Type="http://schemas.openxmlformats.org/officeDocument/2006/relationships/image" Target="../media/image21.png"/><Relationship Id="rId1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12.png"/><Relationship Id="rId5" Type="http://schemas.openxmlformats.org/officeDocument/2006/relationships/image" Target="../media/image95.png"/><Relationship Id="rId10" Type="http://schemas.openxmlformats.org/officeDocument/2006/relationships/image" Target="../media/image22.png"/><Relationship Id="rId4" Type="http://schemas.openxmlformats.org/officeDocument/2006/relationships/image" Target="../media/image7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99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12.png"/><Relationship Id="rId5" Type="http://schemas.openxmlformats.org/officeDocument/2006/relationships/image" Target="../media/image95.png"/><Relationship Id="rId15" Type="http://schemas.openxmlformats.org/officeDocument/2006/relationships/image" Target="../media/image104.png"/><Relationship Id="rId10" Type="http://schemas.openxmlformats.org/officeDocument/2006/relationships/image" Target="../media/image22.png"/><Relationship Id="rId4" Type="http://schemas.openxmlformats.org/officeDocument/2006/relationships/image" Target="../media/image74.png"/><Relationship Id="rId9" Type="http://schemas.openxmlformats.org/officeDocument/2006/relationships/image" Target="../media/image21.png"/><Relationship Id="rId14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10.png"/><Relationship Id="rId3" Type="http://schemas.openxmlformats.org/officeDocument/2006/relationships/image" Target="../media/image108.png"/><Relationship Id="rId7" Type="http://schemas.openxmlformats.org/officeDocument/2006/relationships/image" Target="../media/image96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107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12.png"/><Relationship Id="rId5" Type="http://schemas.openxmlformats.org/officeDocument/2006/relationships/image" Target="../media/image95.png"/><Relationship Id="rId15" Type="http://schemas.openxmlformats.org/officeDocument/2006/relationships/image" Target="../media/image112.png"/><Relationship Id="rId10" Type="http://schemas.openxmlformats.org/officeDocument/2006/relationships/image" Target="../media/image22.png"/><Relationship Id="rId4" Type="http://schemas.openxmlformats.org/officeDocument/2006/relationships/image" Target="../media/image74.png"/><Relationship Id="rId9" Type="http://schemas.openxmlformats.org/officeDocument/2006/relationships/image" Target="../media/image21.png"/><Relationship Id="rId1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1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15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12.png"/><Relationship Id="rId5" Type="http://schemas.openxmlformats.org/officeDocument/2006/relationships/image" Target="../media/image95.png"/><Relationship Id="rId15" Type="http://schemas.openxmlformats.org/officeDocument/2006/relationships/image" Target="../media/image119.png"/><Relationship Id="rId10" Type="http://schemas.openxmlformats.org/officeDocument/2006/relationships/image" Target="../media/image22.png"/><Relationship Id="rId4" Type="http://schemas.openxmlformats.org/officeDocument/2006/relationships/image" Target="../media/image74.png"/><Relationship Id="rId9" Type="http://schemas.openxmlformats.org/officeDocument/2006/relationships/image" Target="../media/image21.png"/><Relationship Id="rId1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23.png"/><Relationship Id="rId7" Type="http://schemas.openxmlformats.org/officeDocument/2006/relationships/image" Target="../media/image83.png"/><Relationship Id="rId12" Type="http://schemas.openxmlformats.org/officeDocument/2006/relationships/image" Target="../media/image12.png"/><Relationship Id="rId17" Type="http://schemas.openxmlformats.org/officeDocument/2006/relationships/image" Target="../media/image129.png"/><Relationship Id="rId2" Type="http://schemas.openxmlformats.org/officeDocument/2006/relationships/image" Target="../media/image122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22.png"/><Relationship Id="rId5" Type="http://schemas.openxmlformats.org/officeDocument/2006/relationships/image" Target="../media/image74.png"/><Relationship Id="rId15" Type="http://schemas.openxmlformats.org/officeDocument/2006/relationships/image" Target="../media/image127.png"/><Relationship Id="rId10" Type="http://schemas.openxmlformats.org/officeDocument/2006/relationships/image" Target="../media/image21.png"/><Relationship Id="rId4" Type="http://schemas.openxmlformats.org/officeDocument/2006/relationships/image" Target="../media/image124.png"/><Relationship Id="rId9" Type="http://schemas.openxmlformats.org/officeDocument/2006/relationships/image" Target="../media/image84.png"/><Relationship Id="rId14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34.png"/><Relationship Id="rId3" Type="http://schemas.openxmlformats.org/officeDocument/2006/relationships/image" Target="../media/image94.png"/><Relationship Id="rId7" Type="http://schemas.openxmlformats.org/officeDocument/2006/relationships/image" Target="../media/image132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31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12.png"/><Relationship Id="rId5" Type="http://schemas.openxmlformats.org/officeDocument/2006/relationships/image" Target="../media/image95.png"/><Relationship Id="rId15" Type="http://schemas.openxmlformats.org/officeDocument/2006/relationships/image" Target="../media/image136.png"/><Relationship Id="rId10" Type="http://schemas.openxmlformats.org/officeDocument/2006/relationships/image" Target="../media/image22.png"/><Relationship Id="rId4" Type="http://schemas.openxmlformats.org/officeDocument/2006/relationships/image" Target="../media/image74.png"/><Relationship Id="rId9" Type="http://schemas.openxmlformats.org/officeDocument/2006/relationships/image" Target="../media/image21.png"/><Relationship Id="rId14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94.png"/><Relationship Id="rId21" Type="http://schemas.openxmlformats.org/officeDocument/2006/relationships/image" Target="../media/image149.png"/><Relationship Id="rId7" Type="http://schemas.openxmlformats.org/officeDocument/2006/relationships/image" Target="../media/image132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2" Type="http://schemas.openxmlformats.org/officeDocument/2006/relationships/image" Target="../media/image139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12.png"/><Relationship Id="rId24" Type="http://schemas.openxmlformats.org/officeDocument/2006/relationships/image" Target="../media/image152.png"/><Relationship Id="rId5" Type="http://schemas.openxmlformats.org/officeDocument/2006/relationships/image" Target="../media/image95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10" Type="http://schemas.openxmlformats.org/officeDocument/2006/relationships/image" Target="../media/image22.png"/><Relationship Id="rId19" Type="http://schemas.openxmlformats.org/officeDocument/2006/relationships/image" Target="../media/image147.png"/><Relationship Id="rId4" Type="http://schemas.openxmlformats.org/officeDocument/2006/relationships/image" Target="../media/image74.png"/><Relationship Id="rId9" Type="http://schemas.openxmlformats.org/officeDocument/2006/relationships/image" Target="../media/image21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56.png"/><Relationship Id="rId3" Type="http://schemas.openxmlformats.org/officeDocument/2006/relationships/image" Target="../media/image139.png"/><Relationship Id="rId7" Type="http://schemas.openxmlformats.org/officeDocument/2006/relationships/image" Target="../media/image83.png"/><Relationship Id="rId12" Type="http://schemas.openxmlformats.org/officeDocument/2006/relationships/image" Target="../media/image1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22.png"/><Relationship Id="rId5" Type="http://schemas.openxmlformats.org/officeDocument/2006/relationships/image" Target="../media/image74.png"/><Relationship Id="rId10" Type="http://schemas.openxmlformats.org/officeDocument/2006/relationships/image" Target="../media/image21.png"/><Relationship Id="rId4" Type="http://schemas.openxmlformats.org/officeDocument/2006/relationships/image" Target="../media/image94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59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12.png"/><Relationship Id="rId5" Type="http://schemas.openxmlformats.org/officeDocument/2006/relationships/image" Target="../media/image95.png"/><Relationship Id="rId10" Type="http://schemas.openxmlformats.org/officeDocument/2006/relationships/image" Target="../media/image22.png"/><Relationship Id="rId4" Type="http://schemas.openxmlformats.org/officeDocument/2006/relationships/image" Target="../media/image74.png"/><Relationship Id="rId9" Type="http://schemas.openxmlformats.org/officeDocument/2006/relationships/image" Target="../media/image21.png"/><Relationship Id="rId1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62.png"/><Relationship Id="rId21" Type="http://schemas.openxmlformats.org/officeDocument/2006/relationships/image" Target="../media/image174.png"/><Relationship Id="rId7" Type="http://schemas.openxmlformats.org/officeDocument/2006/relationships/image" Target="../media/image164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61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2.png"/><Relationship Id="rId24" Type="http://schemas.openxmlformats.org/officeDocument/2006/relationships/image" Target="../media/image177.png"/><Relationship Id="rId5" Type="http://schemas.openxmlformats.org/officeDocument/2006/relationships/image" Target="../media/image95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10" Type="http://schemas.openxmlformats.org/officeDocument/2006/relationships/image" Target="../media/image22.png"/><Relationship Id="rId19" Type="http://schemas.openxmlformats.org/officeDocument/2006/relationships/image" Target="../media/image172.png"/><Relationship Id="rId4" Type="http://schemas.openxmlformats.org/officeDocument/2006/relationships/image" Target="../media/image163.png"/><Relationship Id="rId9" Type="http://schemas.openxmlformats.org/officeDocument/2006/relationships/image" Target="../media/image21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81.png"/><Relationship Id="rId7" Type="http://schemas.openxmlformats.org/officeDocument/2006/relationships/image" Target="../media/image22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" Type="http://schemas.openxmlformats.org/officeDocument/2006/relationships/image" Target="../media/image180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85.png"/><Relationship Id="rId5" Type="http://schemas.openxmlformats.org/officeDocument/2006/relationships/image" Target="../media/image84.png"/><Relationship Id="rId15" Type="http://schemas.openxmlformats.org/officeDocument/2006/relationships/image" Target="../media/image189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182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53.png"/><Relationship Id="rId7" Type="http://schemas.openxmlformats.org/officeDocument/2006/relationships/image" Target="../media/image21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7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12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39.png"/><Relationship Id="rId21" Type="http://schemas.openxmlformats.org/officeDocument/2006/relationships/image" Target="../media/image70.png"/><Relationship Id="rId7" Type="http://schemas.openxmlformats.org/officeDocument/2006/relationships/image" Target="../media/image12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38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21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4.png"/><Relationship Id="rId7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40.png"/><Relationship Id="rId4" Type="http://schemas.openxmlformats.org/officeDocument/2006/relationships/image" Target="../media/image69.png"/><Relationship Id="rId9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8754" y="3236922"/>
            <a:ext cx="5371461" cy="37061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6429" y="2911728"/>
            <a:ext cx="6886877" cy="57662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51484" y="6656894"/>
            <a:ext cx="4182457" cy="5001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2894722" cy="7866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6272315" cy="13424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1886224" cy="6496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736692" cy="18438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44"/>
            <a:ext cx="3726920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9147" y="6856142"/>
            <a:ext cx="2736542" cy="761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9487" y="6887415"/>
            <a:ext cx="9879004" cy="2859712"/>
            <a:chOff x="5479487" y="6887415"/>
            <a:chExt cx="9879004" cy="28597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9487" y="6887415"/>
              <a:ext cx="9879004" cy="28597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2596065"/>
            <a:ext cx="9847619" cy="3952381"/>
            <a:chOff x="5500457" y="2596065"/>
            <a:chExt cx="9847619" cy="39523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500457" y="2596065"/>
              <a:ext cx="9838686" cy="3949332"/>
              <a:chOff x="5500457" y="2596065"/>
              <a:chExt cx="9838686" cy="394933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500457" y="2596065"/>
                <a:ext cx="9838686" cy="394933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87211" y="5810930"/>
              <a:ext cx="1492587" cy="61592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88841" y="5799033"/>
              <a:ext cx="2176262" cy="61592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6185" y="5807173"/>
              <a:ext cx="2176262" cy="61592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41216" y="5803328"/>
              <a:ext cx="2176262" cy="61800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1C596A9-4CD5-069F-290B-6E09EC0B1F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877740" y="3441919"/>
            <a:ext cx="3365515" cy="54204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089369" cy="12877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7699" y="1533594"/>
            <a:ext cx="2876276" cy="546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736" y="3904397"/>
            <a:ext cx="4393695" cy="7091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0581" y="2535142"/>
            <a:ext cx="12227971" cy="4614794"/>
            <a:chOff x="5600581" y="2535142"/>
            <a:chExt cx="12227971" cy="4614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581" y="2535142"/>
              <a:ext cx="12227971" cy="461479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2E7DF0D-A73D-5AE1-5969-E7DA61BABC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01400" y="1145681"/>
            <a:ext cx="8603936" cy="9064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017091" cy="1460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4748" y="1560253"/>
            <a:ext cx="3059925" cy="5813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736" y="3904397"/>
            <a:ext cx="4393695" cy="7091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06547" y="2598507"/>
            <a:ext cx="8130468" cy="36095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55420-E9AE-14A3-CCF0-A43E3C4281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9211" y="3190799"/>
            <a:ext cx="9186136" cy="5949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DD4872-264D-8A5C-07E3-1F60D4546E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5400" y="3248975"/>
            <a:ext cx="7863507" cy="33335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69211" y="3173481"/>
            <a:ext cx="7564381" cy="6908801"/>
            <a:chOff x="8863260" y="2549586"/>
            <a:chExt cx="7564381" cy="69088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63260" y="2549586"/>
              <a:ext cx="7564381" cy="6908801"/>
            </a:xfrm>
            <a:prstGeom prst="rect">
              <a:avLst/>
            </a:prstGeom>
          </p:spPr>
        </p:pic>
      </p:grpSp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6C180AC-55EC-4FAF-04C4-1C291D66C3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800" y="1130078"/>
            <a:ext cx="837112" cy="837112"/>
          </a:xfrm>
          <a:prstGeom prst="rect">
            <a:avLst/>
          </a:prstGeom>
        </p:spPr>
      </p:pic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2CBBB08-49D7-6DB3-0332-1A226BAE1A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60" y="1146791"/>
            <a:ext cx="837112" cy="837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0362440" cy="13746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6696" y="1551715"/>
            <a:ext cx="2938737" cy="5582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736" y="3904397"/>
            <a:ext cx="4393695" cy="7091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14312" y="2537073"/>
            <a:ext cx="11841195" cy="18498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26804" y="4379579"/>
            <a:ext cx="8430651" cy="1383246"/>
            <a:chOff x="5479487" y="2464186"/>
            <a:chExt cx="9572178" cy="16293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9487" y="2464186"/>
              <a:ext cx="9572178" cy="162930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14312" y="5900076"/>
            <a:ext cx="3914588" cy="1208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699EEF-7FBF-07DA-5A52-24FDF5BB7E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2923" y="7067550"/>
            <a:ext cx="4942677" cy="28315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1DC4E93-9718-2E99-AC91-DC92EAA7B8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14698" y="2593253"/>
            <a:ext cx="8555963" cy="70679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FBA914-F62E-3520-22DA-7AD8C6BBC9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507" y="1191426"/>
            <a:ext cx="784966" cy="769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1100063" cy="13746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7699" y="1552719"/>
            <a:ext cx="2876276" cy="546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736" y="3904397"/>
            <a:ext cx="4393695" cy="7091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48487" y="2584687"/>
            <a:ext cx="7819785" cy="12632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37508" y="3847964"/>
            <a:ext cx="4520892" cy="1945146"/>
            <a:chOff x="5500457" y="3893098"/>
            <a:chExt cx="7598356" cy="31127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0457" y="3893098"/>
              <a:ext cx="7598356" cy="311277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52340" y="5903250"/>
            <a:ext cx="6243304" cy="1263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95EF2B-E6AA-A9E9-079B-A9448887A6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37508" y="7143777"/>
            <a:ext cx="4800600" cy="27362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67625" y="7155152"/>
            <a:ext cx="6001479" cy="2736261"/>
            <a:chOff x="5500457" y="3963876"/>
            <a:chExt cx="11261423" cy="53890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0457" y="3963876"/>
              <a:ext cx="11261423" cy="5389050"/>
            </a:xfrm>
            <a:prstGeom prst="rect">
              <a:avLst/>
            </a:prstGeom>
          </p:spPr>
        </p:pic>
      </p:grpSp>
      <p:pic>
        <p:nvPicPr>
          <p:cNvPr id="11" name="그림 10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47715ED0-B948-0DEE-81A8-B8A3352C9C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421" y="1177990"/>
            <a:ext cx="749458" cy="7494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3FC3DA8-5CB6-3A14-9B22-59ED8D55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547" y="2599958"/>
            <a:ext cx="6089986" cy="1645942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9912858" cy="13746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4409" y="1549429"/>
            <a:ext cx="3081031" cy="5853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736" y="3904397"/>
            <a:ext cx="4393695" cy="7091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8439" y="4143835"/>
            <a:ext cx="4888018" cy="2149826"/>
            <a:chOff x="5500457" y="3865144"/>
            <a:chExt cx="6171429" cy="25627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0457" y="3865144"/>
              <a:ext cx="6171429" cy="25627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48487" y="7482766"/>
            <a:ext cx="6171429" cy="2117774"/>
            <a:chOff x="5500457" y="6498490"/>
            <a:chExt cx="6171429" cy="21177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0457" y="6498490"/>
              <a:ext cx="6171429" cy="211777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24584" y="6321310"/>
            <a:ext cx="4384679" cy="12084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28219" y="4189994"/>
            <a:ext cx="6501837" cy="2057507"/>
            <a:chOff x="5500457" y="3990964"/>
            <a:chExt cx="9486975" cy="2675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0457" y="3990964"/>
              <a:ext cx="9486975" cy="2675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39600" y="6925512"/>
            <a:ext cx="4990618" cy="2675028"/>
            <a:chOff x="10468336" y="6547079"/>
            <a:chExt cx="8446543" cy="45727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68336" y="6547079"/>
              <a:ext cx="8446543" cy="4572715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F1A8EB-3C16-BE9B-5C70-28D6CEFCA0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780" y="1221842"/>
            <a:ext cx="866102" cy="8661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1278504" cy="13746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7699" y="1552719"/>
            <a:ext cx="2876276" cy="546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168" y="3903829"/>
            <a:ext cx="4435654" cy="715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48487" y="2560288"/>
            <a:ext cx="8649541" cy="17949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48487" y="4515734"/>
            <a:ext cx="4903601" cy="2617032"/>
            <a:chOff x="6379959" y="3907236"/>
            <a:chExt cx="6171429" cy="24712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79959" y="3907236"/>
              <a:ext cx="6171429" cy="24712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11000" y="5327531"/>
            <a:ext cx="4903601" cy="12084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6E2FB3-C050-48B5-550F-4BC8E30999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11000" y="6632013"/>
            <a:ext cx="5734050" cy="32480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61689" y="2538845"/>
            <a:ext cx="8884468" cy="6289005"/>
            <a:chOff x="5860836" y="3591033"/>
            <a:chExt cx="8884468" cy="62890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60836" y="3591033"/>
              <a:ext cx="8884468" cy="628900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28A12D6-5BD7-967F-A6B2-D4E9779704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498" y="1202188"/>
            <a:ext cx="830449" cy="830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539768" cy="12877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7699" y="1552719"/>
            <a:ext cx="2876276" cy="546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168" y="3903829"/>
            <a:ext cx="4435654" cy="715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98444" y="2535066"/>
            <a:ext cx="11878909" cy="7542112"/>
            <a:chOff x="5798444" y="2535066"/>
            <a:chExt cx="11878909" cy="75421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7316" y="2896357"/>
              <a:ext cx="5430094" cy="49809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3951" y="2870262"/>
              <a:ext cx="2886080" cy="57796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6792" y="2492697"/>
              <a:ext cx="4732811" cy="55036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84082" y="2872072"/>
              <a:ext cx="3008198" cy="50354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1837" y="9639322"/>
              <a:ext cx="6462206" cy="55494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85243" y="2517159"/>
              <a:ext cx="2743571" cy="48985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214734" y="3470551"/>
              <a:ext cx="650048" cy="469668"/>
              <a:chOff x="7214734" y="3470551"/>
              <a:chExt cx="650048" cy="46966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140000">
                <a:off x="7214734" y="3470551"/>
                <a:ext cx="650048" cy="4696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10168" y="3439943"/>
              <a:ext cx="648459" cy="469668"/>
              <a:chOff x="9410168" y="3439943"/>
              <a:chExt cx="648459" cy="46966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140000">
                <a:off x="9410168" y="3439943"/>
                <a:ext cx="648459" cy="4696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011191" y="3431014"/>
              <a:ext cx="586746" cy="469668"/>
              <a:chOff x="15011191" y="3431014"/>
              <a:chExt cx="586746" cy="46966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140000">
                <a:off x="15011191" y="3431014"/>
                <a:ext cx="586746" cy="4696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486128" y="3963274"/>
              <a:ext cx="9286819" cy="5286848"/>
              <a:chOff x="6486128" y="3963274"/>
              <a:chExt cx="9286819" cy="528684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593796" y="4088217"/>
                <a:ext cx="9078128" cy="5156929"/>
                <a:chOff x="6593796" y="4088217"/>
                <a:chExt cx="9078128" cy="5156929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593796" y="4088217"/>
                  <a:ext cx="9078128" cy="515692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486128" y="4026846"/>
                <a:ext cx="2381623" cy="709044"/>
                <a:chOff x="6486128" y="4026846"/>
                <a:chExt cx="2381623" cy="709044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486128" y="4026846"/>
                  <a:ext cx="2381623" cy="709044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8771230" y="4007900"/>
                <a:ext cx="2485460" cy="796552"/>
                <a:chOff x="8771230" y="4007900"/>
                <a:chExt cx="2485460" cy="796552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8771230" y="4007900"/>
                  <a:ext cx="2485460" cy="796552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4213135" y="3963274"/>
                <a:ext cx="1559812" cy="939929"/>
                <a:chOff x="14213135" y="3963274"/>
                <a:chExt cx="1559812" cy="93992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4213135" y="3963274"/>
                  <a:ext cx="1559812" cy="939929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9528001" y="6082542"/>
                <a:ext cx="3220800" cy="1170800"/>
                <a:chOff x="9528001" y="6082542"/>
                <a:chExt cx="3220800" cy="1170800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9528001" y="6082542"/>
                  <a:ext cx="3220800" cy="11708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9976801" y="8158917"/>
              <a:ext cx="2305474" cy="491608"/>
              <a:chOff x="9976801" y="8158917"/>
              <a:chExt cx="2305474" cy="49160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5400000">
                <a:off x="9976801" y="8158917"/>
                <a:ext cx="2305474" cy="49160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EF69DE0-831E-98FF-E1D9-48C0D5B3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568" y="2679535"/>
            <a:ext cx="6786344" cy="3527009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4539768" cy="12877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7699" y="1552719"/>
            <a:ext cx="2876276" cy="546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736" y="3904397"/>
            <a:ext cx="4393695" cy="7091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11000" y="2733524"/>
            <a:ext cx="5939212" cy="4957628"/>
            <a:chOff x="10520560" y="2675910"/>
            <a:chExt cx="7559630" cy="55052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20560" y="2675910"/>
              <a:ext cx="7559630" cy="55052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 cstate="print"/>
          <a:srcRect l="-326" r="42578"/>
          <a:stretch/>
        </p:blipFill>
        <p:spPr>
          <a:xfrm>
            <a:off x="5396443" y="957410"/>
            <a:ext cx="3636655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7699" y="1548438"/>
            <a:ext cx="2876276" cy="546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890211"/>
            <a:ext cx="3857888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736" y="3904397"/>
            <a:ext cx="4393695" cy="7091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86459" y="2578286"/>
            <a:ext cx="7400176" cy="6766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3764DF-3BA4-353B-12D4-F9DC082DEF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59" y="3472515"/>
            <a:ext cx="11543994" cy="3543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CFEF95-2212-C95B-4DFF-28828FA7DC4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933927"/>
            <a:ext cx="1828800" cy="12877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1164" y="2187688"/>
            <a:ext cx="881057" cy="51960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1850" y="1893176"/>
            <a:ext cx="4354154" cy="18298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9277" y="2561115"/>
            <a:ext cx="2116061" cy="51220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594849"/>
            <a:ext cx="2866113" cy="4987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628572"/>
            <a:ext cx="3997183" cy="4954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662306"/>
            <a:ext cx="2182726" cy="4987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9277" y="6696039"/>
            <a:ext cx="1813720" cy="497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809354"/>
            <a:ext cx="4213206" cy="9872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9283" y="1564788"/>
            <a:ext cx="2891357" cy="5276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65987" cy="184380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63"/>
            <a:ext cx="2209852" cy="608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216" y="3924496"/>
            <a:ext cx="3726920" cy="6080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168" y="4771258"/>
            <a:ext cx="4548943" cy="715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1675529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57443" y="901412"/>
            <a:ext cx="4984339" cy="1110685"/>
            <a:chOff x="5500457" y="3122990"/>
            <a:chExt cx="8647247" cy="18469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0457" y="3122990"/>
              <a:ext cx="8647247" cy="184698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48365" y="1783576"/>
            <a:ext cx="4053039" cy="476101"/>
          </a:xfrm>
          <a:prstGeom prst="rect">
            <a:avLst/>
          </a:prstGeom>
        </p:spPr>
      </p:pic>
      <p:pic>
        <p:nvPicPr>
          <p:cNvPr id="22" name="Object 1">
            <a:extLst>
              <a:ext uri="{FF2B5EF4-FFF2-40B4-BE49-F238E27FC236}">
                <a16:creationId xmlns:a16="http://schemas.microsoft.com/office/drawing/2014/main" id="{C69F3C8F-D5F9-03A0-4C7C-50EBCC0A5C79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09881" y="3541465"/>
            <a:ext cx="4182793" cy="987224"/>
          </a:xfrm>
          <a:prstGeom prst="rect">
            <a:avLst/>
          </a:prstGeom>
        </p:spPr>
      </p:pic>
      <p:pic>
        <p:nvPicPr>
          <p:cNvPr id="27" name="Object 22">
            <a:extLst>
              <a:ext uri="{FF2B5EF4-FFF2-40B4-BE49-F238E27FC236}">
                <a16:creationId xmlns:a16="http://schemas.microsoft.com/office/drawing/2014/main" id="{56A52A1C-245B-8173-F10E-0957D3E6009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48364" y="4507693"/>
            <a:ext cx="7872029" cy="805060"/>
          </a:xfrm>
          <a:prstGeom prst="rect">
            <a:avLst/>
          </a:prstGeom>
        </p:spPr>
      </p:pic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A3D2D6F7-8121-7CB1-616A-F5C5BED87197}"/>
              </a:ext>
            </a:extLst>
          </p:cNvPr>
          <p:cNvGrpSpPr/>
          <p:nvPr/>
        </p:nvGrpSpPr>
        <p:grpSpPr>
          <a:xfrm>
            <a:off x="5403859" y="4410567"/>
            <a:ext cx="12450332" cy="43148"/>
            <a:chOff x="5378219" y="2356674"/>
            <a:chExt cx="12450332" cy="43148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1044CF2A-FC9D-17E8-E3F5-98E2AC03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057E8F7C-826D-23C8-BB84-9FB176E50EE4}"/>
              </a:ext>
            </a:extLst>
          </p:cNvPr>
          <p:cNvGrpSpPr/>
          <p:nvPr/>
        </p:nvGrpSpPr>
        <p:grpSpPr>
          <a:xfrm>
            <a:off x="5383078" y="3414861"/>
            <a:ext cx="12520386" cy="313458"/>
            <a:chOff x="5358343" y="639654"/>
            <a:chExt cx="12520386" cy="313458"/>
          </a:xfrm>
        </p:grpSpPr>
        <p:pic>
          <p:nvPicPr>
            <p:cNvPr id="33" name="Object 11">
              <a:extLst>
                <a:ext uri="{FF2B5EF4-FFF2-40B4-BE49-F238E27FC236}">
                  <a16:creationId xmlns:a16="http://schemas.microsoft.com/office/drawing/2014/main" id="{D33476CD-BCBF-8CE7-9D7E-218E9ECB7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EDBE40D-DAAE-139B-779C-B498CF07D1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36661" y="1927743"/>
            <a:ext cx="7119068" cy="15565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E00AE6-A9A2-9C0D-DA43-903058C8EDF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16447" b="25998"/>
          <a:stretch/>
        </p:blipFill>
        <p:spPr>
          <a:xfrm>
            <a:off x="5438495" y="5523989"/>
            <a:ext cx="2781082" cy="18496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56EE152-BA95-4D23-974A-B5560C9972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20393" y="1090444"/>
            <a:ext cx="1457325" cy="1476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811306-18B3-F18F-4B16-9EB4A40223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29445" y="5518600"/>
            <a:ext cx="6139150" cy="133324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FCB93B0-6C9A-0777-BDD6-D0A7683090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15800" y="4883899"/>
            <a:ext cx="1524000" cy="1571625"/>
          </a:xfrm>
          <a:prstGeom prst="rect">
            <a:avLst/>
          </a:prstGeom>
        </p:spPr>
      </p:pic>
      <p:pic>
        <p:nvPicPr>
          <p:cNvPr id="34" name="Object 1">
            <a:extLst>
              <a:ext uri="{FF2B5EF4-FFF2-40B4-BE49-F238E27FC236}">
                <a16:creationId xmlns:a16="http://schemas.microsoft.com/office/drawing/2014/main" id="{4180569F-CFF8-068E-6C90-FB80BA01BE9E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58343" y="7476179"/>
            <a:ext cx="4907615" cy="1038999"/>
          </a:xfrm>
          <a:prstGeom prst="rect">
            <a:avLst/>
          </a:prstGeom>
        </p:spPr>
      </p:pic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B401191B-7C54-2B72-C042-9007C82B4C7B}"/>
              </a:ext>
            </a:extLst>
          </p:cNvPr>
          <p:cNvGrpSpPr/>
          <p:nvPr/>
        </p:nvGrpSpPr>
        <p:grpSpPr>
          <a:xfrm>
            <a:off x="5351416" y="8359257"/>
            <a:ext cx="8662795" cy="45719"/>
            <a:chOff x="5378219" y="2356674"/>
            <a:chExt cx="12450332" cy="43148"/>
          </a:xfrm>
        </p:grpSpPr>
        <p:pic>
          <p:nvPicPr>
            <p:cNvPr id="37" name="Object 5">
              <a:extLst>
                <a:ext uri="{FF2B5EF4-FFF2-40B4-BE49-F238E27FC236}">
                  <a16:creationId xmlns:a16="http://schemas.microsoft.com/office/drawing/2014/main" id="{3D63AA0A-CF5D-021D-FA80-FF6EB3B02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39" name="그룹 1002">
            <a:extLst>
              <a:ext uri="{FF2B5EF4-FFF2-40B4-BE49-F238E27FC236}">
                <a16:creationId xmlns:a16="http://schemas.microsoft.com/office/drawing/2014/main" id="{1DC77E4C-8750-02C5-CFCE-CB98CE2C5838}"/>
              </a:ext>
            </a:extLst>
          </p:cNvPr>
          <p:cNvGrpSpPr/>
          <p:nvPr/>
        </p:nvGrpSpPr>
        <p:grpSpPr>
          <a:xfrm>
            <a:off x="5328692" y="7416875"/>
            <a:ext cx="8711538" cy="222933"/>
            <a:chOff x="5358343" y="639654"/>
            <a:chExt cx="12520386" cy="313458"/>
          </a:xfrm>
        </p:grpSpPr>
        <p:pic>
          <p:nvPicPr>
            <p:cNvPr id="40" name="Object 8">
              <a:extLst>
                <a:ext uri="{FF2B5EF4-FFF2-40B4-BE49-F238E27FC236}">
                  <a16:creationId xmlns:a16="http://schemas.microsoft.com/office/drawing/2014/main" id="{6C7A9E5D-9592-9AC9-100F-6C03E169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B40A7B51-C0C7-B6CF-AAE3-9449D8011D4D}"/>
              </a:ext>
            </a:extLst>
          </p:cNvPr>
          <p:cNvGrpSpPr/>
          <p:nvPr/>
        </p:nvGrpSpPr>
        <p:grpSpPr>
          <a:xfrm>
            <a:off x="5405202" y="8846691"/>
            <a:ext cx="4381447" cy="1405112"/>
            <a:chOff x="5500457" y="3122990"/>
            <a:chExt cx="6171429" cy="1717664"/>
          </a:xfrm>
        </p:grpSpPr>
        <p:pic>
          <p:nvPicPr>
            <p:cNvPr id="42" name="Object 17">
              <a:extLst>
                <a:ext uri="{FF2B5EF4-FFF2-40B4-BE49-F238E27FC236}">
                  <a16:creationId xmlns:a16="http://schemas.microsoft.com/office/drawing/2014/main" id="{9512E84B-A777-DEF8-55E7-39FC06B98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00457" y="3122990"/>
              <a:ext cx="6171429" cy="1717664"/>
            </a:xfrm>
            <a:prstGeom prst="rect">
              <a:avLst/>
            </a:prstGeom>
          </p:spPr>
        </p:pic>
      </p:grpSp>
      <p:pic>
        <p:nvPicPr>
          <p:cNvPr id="43" name="Object 22">
            <a:extLst>
              <a:ext uri="{FF2B5EF4-FFF2-40B4-BE49-F238E27FC236}">
                <a16:creationId xmlns:a16="http://schemas.microsoft.com/office/drawing/2014/main" id="{99DB8680-D8BD-BB63-7738-E828AF8A0340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52350" y="8390346"/>
            <a:ext cx="4005332" cy="47049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4E742BA-3927-0BAD-CAF6-FDA7299F294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82813" y="8597678"/>
            <a:ext cx="7556373" cy="157162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8392C79-C052-B8DB-E698-0B4EAD92427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96195" y="7694161"/>
            <a:ext cx="1802046" cy="19531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0394" y="2610786"/>
            <a:ext cx="4629736" cy="4797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1657" y="4658119"/>
            <a:ext cx="3563015" cy="7763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57038" y="4805105"/>
            <a:ext cx="2853359" cy="457421"/>
            <a:chOff x="7957038" y="4805105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957038" y="4805105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997229" cy="14728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081469" cy="6540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708330"/>
            <a:ext cx="7736132" cy="5481448"/>
            <a:chOff x="5500457" y="2708330"/>
            <a:chExt cx="7736132" cy="54814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2708330"/>
              <a:ext cx="7736132" cy="54814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8050" y="6069233"/>
            <a:ext cx="6687368" cy="1781242"/>
            <a:chOff x="5958050" y="6069233"/>
            <a:chExt cx="6687368" cy="17812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8050" y="6069233"/>
              <a:ext cx="6687368" cy="17812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57812" y="6671759"/>
            <a:ext cx="1357554" cy="576190"/>
            <a:chOff x="12557812" y="6671759"/>
            <a:chExt cx="1357554" cy="5761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57812" y="6671759"/>
              <a:ext cx="1357554" cy="5761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71046" y="5923218"/>
            <a:ext cx="3781361" cy="20325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61976" y="8396234"/>
            <a:ext cx="6916782" cy="5039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1624" y="3330573"/>
            <a:ext cx="4329011" cy="1158406"/>
          </a:xfrm>
          <a:prstGeom prst="rect">
            <a:avLst/>
          </a:prstGeom>
        </p:spPr>
      </p:pic>
      <p:pic>
        <p:nvPicPr>
          <p:cNvPr id="23" name="Object 16">
            <a:extLst>
              <a:ext uri="{FF2B5EF4-FFF2-40B4-BE49-F238E27FC236}">
                <a16:creationId xmlns:a16="http://schemas.microsoft.com/office/drawing/2014/main" id="{47A50A43-D9E9-6362-53F3-8C1DFDFF2B0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66831" y="9693352"/>
            <a:ext cx="10456552" cy="593648"/>
          </a:xfrm>
          <a:prstGeom prst="rect">
            <a:avLst/>
          </a:prstGeom>
        </p:spPr>
      </p:pic>
      <p:pic>
        <p:nvPicPr>
          <p:cNvPr id="25" name="Object 17">
            <a:extLst>
              <a:ext uri="{FF2B5EF4-FFF2-40B4-BE49-F238E27FC236}">
                <a16:creationId xmlns:a16="http://schemas.microsoft.com/office/drawing/2014/main" id="{624E6B2F-D6AF-FBCC-3876-C3D0D4D3D0F8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5045" y="5232327"/>
            <a:ext cx="4664797" cy="878441"/>
          </a:xfrm>
          <a:prstGeom prst="rect">
            <a:avLst/>
          </a:prstGeom>
        </p:spPr>
      </p:pic>
      <p:pic>
        <p:nvPicPr>
          <p:cNvPr id="29" name="Object 18">
            <a:extLst>
              <a:ext uri="{FF2B5EF4-FFF2-40B4-BE49-F238E27FC236}">
                <a16:creationId xmlns:a16="http://schemas.microsoft.com/office/drawing/2014/main" id="{ED367F00-B13A-D677-1B61-BA695AD29AD5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3980" y="4678750"/>
            <a:ext cx="4731558" cy="421815"/>
          </a:xfrm>
          <a:prstGeom prst="rect">
            <a:avLst/>
          </a:prstGeom>
        </p:spPr>
      </p:pic>
      <p:pic>
        <p:nvPicPr>
          <p:cNvPr id="30" name="Object 20">
            <a:extLst>
              <a:ext uri="{FF2B5EF4-FFF2-40B4-BE49-F238E27FC236}">
                <a16:creationId xmlns:a16="http://schemas.microsoft.com/office/drawing/2014/main" id="{882D95CE-EFBE-AD0B-83F7-9416C6ECDBC5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3127" y="7175582"/>
            <a:ext cx="4797405" cy="327039"/>
          </a:xfrm>
          <a:prstGeom prst="rect">
            <a:avLst/>
          </a:prstGeom>
        </p:spPr>
      </p:pic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C58A26D7-F5A2-F8BB-BC91-F3855EDAB8B8}"/>
              </a:ext>
            </a:extLst>
          </p:cNvPr>
          <p:cNvGrpSpPr/>
          <p:nvPr/>
        </p:nvGrpSpPr>
        <p:grpSpPr>
          <a:xfrm>
            <a:off x="1969562" y="6336538"/>
            <a:ext cx="921452" cy="456385"/>
            <a:chOff x="5746067" y="5910109"/>
            <a:chExt cx="921452" cy="456385"/>
          </a:xfrm>
        </p:grpSpPr>
        <p:pic>
          <p:nvPicPr>
            <p:cNvPr id="32" name="Object 22">
              <a:extLst>
                <a:ext uri="{FF2B5EF4-FFF2-40B4-BE49-F238E27FC236}">
                  <a16:creationId xmlns:a16="http://schemas.microsoft.com/office/drawing/2014/main" id="{4A36DACB-F3C1-7B80-F8DE-D591F8B0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46067" y="5910109"/>
              <a:ext cx="921452" cy="4563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90409" y="2610790"/>
            <a:ext cx="4561106" cy="47975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9735" y="4661767"/>
            <a:ext cx="3274146" cy="774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7055" y="4805105"/>
            <a:ext cx="2853359" cy="457421"/>
            <a:chOff x="7597055" y="4805105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597055" y="4805105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33CA98-3267-7176-B97F-785AE8037402}"/>
              </a:ext>
            </a:extLst>
          </p:cNvPr>
          <p:cNvSpPr txBox="1"/>
          <p:nvPr/>
        </p:nvSpPr>
        <p:spPr>
          <a:xfrm>
            <a:off x="7696200" y="4953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게임 오버 화면</a:t>
            </a:r>
            <a:r>
              <a:rPr lang="en-US" altLang="ko-KR" sz="2400" b="1" dirty="0"/>
              <a:t>(2</a:t>
            </a:r>
            <a:r>
              <a:rPr lang="ko-KR" altLang="en-US" sz="2400" b="1" dirty="0"/>
              <a:t>배속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4" name="202012604_최정은_게임영상(게임오버)">
            <a:hlinkClick r:id="" action="ppaction://media"/>
            <a:extLst>
              <a:ext uri="{FF2B5EF4-FFF2-40B4-BE49-F238E27FC236}">
                <a16:creationId xmlns:a16="http://schemas.microsoft.com/office/drawing/2014/main" id="{97205AC5-4121-EED7-691C-73E4B54E3A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4765" y="1257300"/>
            <a:ext cx="14638469" cy="777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최정은_게임완료영상찐최종">
            <a:hlinkClick r:id="" action="ppaction://media"/>
            <a:extLst>
              <a:ext uri="{FF2B5EF4-FFF2-40B4-BE49-F238E27FC236}">
                <a16:creationId xmlns:a16="http://schemas.microsoft.com/office/drawing/2014/main" id="{829C3D14-6CF6-C412-EAFB-1F912D8D3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517" y="1414165"/>
            <a:ext cx="14486965" cy="769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A73E1-B6FF-E293-4933-4BC2D55F482A}"/>
              </a:ext>
            </a:extLst>
          </p:cNvPr>
          <p:cNvSpPr txBox="1"/>
          <p:nvPr/>
        </p:nvSpPr>
        <p:spPr>
          <a:xfrm>
            <a:off x="5791200" y="5715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게임 성공 화면</a:t>
            </a:r>
            <a:r>
              <a:rPr lang="en-US" altLang="ko-KR" sz="2400" b="1" dirty="0"/>
              <a:t>(3</a:t>
            </a:r>
            <a:r>
              <a:rPr lang="ko-KR" altLang="en-US" sz="2400" b="1" dirty="0"/>
              <a:t>라운드가 최종 라운드라고 가정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788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595348" cy="48645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6544" y="9014049"/>
            <a:ext cx="4182457" cy="500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90415" y="2606835"/>
            <a:ext cx="4382086" cy="4797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1674" y="4661295"/>
            <a:ext cx="3993813" cy="774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97054" y="4801148"/>
            <a:ext cx="2853359" cy="457421"/>
            <a:chOff x="7597054" y="4801148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597054" y="4801148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21363" y="2878787"/>
            <a:ext cx="7289910" cy="14456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3085" y="4670601"/>
            <a:ext cx="2213269" cy="9882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20"/>
            <a:ext cx="3027165" cy="65405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7"/>
            <a:ext cx="1736692" cy="18438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03396" y="2140074"/>
            <a:ext cx="6728925" cy="7137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5619" y="6788023"/>
            <a:ext cx="6330849" cy="2266572"/>
            <a:chOff x="9495619" y="6788023"/>
            <a:chExt cx="6330849" cy="22665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95619" y="6788023"/>
              <a:ext cx="6330849" cy="22665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38924" y="7657622"/>
            <a:ext cx="3878326" cy="11376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7367" y="6289318"/>
            <a:ext cx="997410" cy="997410"/>
            <a:chOff x="787367" y="6289318"/>
            <a:chExt cx="997410" cy="9974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7367" y="6289318"/>
              <a:ext cx="997410" cy="9974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33515" y="6357342"/>
            <a:ext cx="932760" cy="932760"/>
            <a:chOff x="3533515" y="6357342"/>
            <a:chExt cx="932760" cy="9327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33515" y="6357342"/>
              <a:ext cx="932760" cy="9327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53449" y="6630372"/>
            <a:ext cx="636375" cy="623897"/>
            <a:chOff x="2353449" y="6630372"/>
            <a:chExt cx="636375" cy="6238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53449" y="6630372"/>
              <a:ext cx="636375" cy="6238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81820" y="3811687"/>
            <a:ext cx="1491198" cy="6180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03293" y="5720431"/>
            <a:ext cx="11287836" cy="71514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24370" y="1370816"/>
            <a:ext cx="1576170" cy="6540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03400" y="4943871"/>
            <a:ext cx="1586060" cy="6518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0" y="2912550"/>
            <a:ext cx="4576032" cy="4797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7441" y="4726703"/>
            <a:ext cx="2575348" cy="14750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 cstate="print"/>
          <a:srcRect b="63823"/>
          <a:stretch/>
        </p:blipFill>
        <p:spPr>
          <a:xfrm>
            <a:off x="11466209" y="4569885"/>
            <a:ext cx="3133750" cy="573615"/>
          </a:xfrm>
          <a:prstGeom prst="rect">
            <a:avLst/>
          </a:prstGeom>
        </p:spPr>
      </p:pic>
      <p:pic>
        <p:nvPicPr>
          <p:cNvPr id="9" name="Object 9">
            <a:extLst>
              <a:ext uri="{FF2B5EF4-FFF2-40B4-BE49-F238E27FC236}">
                <a16:creationId xmlns:a16="http://schemas.microsoft.com/office/drawing/2014/main" id="{E5C2CB55-1C37-527D-C9FF-05E6C755D2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t="73532" r="86184"/>
          <a:stretch/>
        </p:blipFill>
        <p:spPr>
          <a:xfrm>
            <a:off x="11466209" y="5723728"/>
            <a:ext cx="457200" cy="420116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91FD27F1-87F7-0219-2CCC-0E6E669D8C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14590" t="67279" b="6225"/>
          <a:stretch/>
        </p:blipFill>
        <p:spPr>
          <a:xfrm>
            <a:off x="11923409" y="5628968"/>
            <a:ext cx="2676550" cy="420117"/>
          </a:xfrm>
          <a:prstGeom prst="rect">
            <a:avLst/>
          </a:prstGeom>
        </p:spPr>
      </p:pic>
      <p:pic>
        <p:nvPicPr>
          <p:cNvPr id="12" name="Object 9">
            <a:extLst>
              <a:ext uri="{FF2B5EF4-FFF2-40B4-BE49-F238E27FC236}">
                <a16:creationId xmlns:a16="http://schemas.microsoft.com/office/drawing/2014/main" id="{ADFFE98F-A985-EE78-558B-1777F65CB2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t="38515" b="34989"/>
          <a:stretch/>
        </p:blipFill>
        <p:spPr>
          <a:xfrm>
            <a:off x="11461293" y="5207622"/>
            <a:ext cx="3133750" cy="4201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4" y="2988581"/>
            <a:ext cx="4694150" cy="7923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3559" y="1018662"/>
            <a:ext cx="1909751" cy="12086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64918" cy="184380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4018344"/>
            <a:ext cx="3661741" cy="6138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890211"/>
            <a:ext cx="1630704" cy="6063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0283" y="1809044"/>
            <a:ext cx="5926779" cy="3333813"/>
            <a:chOff x="5400283" y="1809044"/>
            <a:chExt cx="5926779" cy="33338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0283" y="1809044"/>
              <a:ext cx="5926779" cy="3333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18536" y="1805068"/>
            <a:ext cx="6005493" cy="3366361"/>
            <a:chOff x="11618536" y="1805068"/>
            <a:chExt cx="6005493" cy="33663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8536" y="1805068"/>
              <a:ext cx="6005493" cy="33663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00283" y="6404086"/>
            <a:ext cx="5926779" cy="3333813"/>
            <a:chOff x="5400283" y="6404086"/>
            <a:chExt cx="5926779" cy="33338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0283" y="6404086"/>
              <a:ext cx="5926779" cy="333381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54380" y="1027707"/>
            <a:ext cx="1916964" cy="5445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10186" y="1028177"/>
            <a:ext cx="1301362" cy="5371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54383" y="5739726"/>
            <a:ext cx="1916964" cy="5479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73118" y="5752823"/>
            <a:ext cx="1898199" cy="5374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18536" y="6394761"/>
            <a:ext cx="6005493" cy="3378643"/>
            <a:chOff x="11618536" y="6394761"/>
            <a:chExt cx="6005493" cy="33786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18536" y="6394761"/>
              <a:ext cx="6005493" cy="33786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06814" y="6508936"/>
            <a:ext cx="2628937" cy="915704"/>
            <a:chOff x="13306814" y="6508936"/>
            <a:chExt cx="2628937" cy="9157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06814" y="6508936"/>
              <a:ext cx="2628937" cy="9157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79411" y="1622702"/>
            <a:ext cx="6281188" cy="915704"/>
            <a:chOff x="11479411" y="1622702"/>
            <a:chExt cx="6281188" cy="9157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79411" y="1622702"/>
              <a:ext cx="6281188" cy="91570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65448" y="4267307"/>
            <a:ext cx="2483029" cy="5445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96957" y="3904385"/>
            <a:ext cx="3391733" cy="1075349"/>
            <a:chOff x="6596957" y="3904385"/>
            <a:chExt cx="3391733" cy="10753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96957" y="3904385"/>
              <a:ext cx="3391733" cy="10753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38897" y="8427480"/>
            <a:ext cx="3391733" cy="1075349"/>
            <a:chOff x="6638897" y="8427480"/>
            <a:chExt cx="3391733" cy="10753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38897" y="8427480"/>
              <a:ext cx="3391733" cy="107534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28519" y="8877312"/>
            <a:ext cx="3085169" cy="54456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081522" y="8192414"/>
            <a:ext cx="3391733" cy="1075349"/>
            <a:chOff x="13081522" y="8192414"/>
            <a:chExt cx="3391733" cy="107534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81522" y="8192414"/>
              <a:ext cx="3391733" cy="107534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71144" y="8642245"/>
            <a:ext cx="3085169" cy="54456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58296" y="6020697"/>
            <a:ext cx="2425390" cy="54256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949957" y="2468739"/>
            <a:ext cx="5457336" cy="5901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3559" y="1018662"/>
            <a:ext cx="1909751" cy="12086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64918" cy="1843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788" y="4890211"/>
            <a:ext cx="1630704" cy="6063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49131" y="3777008"/>
            <a:ext cx="1477551" cy="1477551"/>
            <a:chOff x="6149131" y="3777008"/>
            <a:chExt cx="1477551" cy="1477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9131" y="3777008"/>
              <a:ext cx="1477551" cy="1477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18536" y="3885657"/>
            <a:ext cx="1542857" cy="1542857"/>
            <a:chOff x="11618536" y="3885657"/>
            <a:chExt cx="1542857" cy="15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18536" y="3885657"/>
              <a:ext cx="1542857" cy="15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56574" y="4137509"/>
            <a:ext cx="771679" cy="756548"/>
            <a:chOff x="9156574" y="4137509"/>
            <a:chExt cx="771679" cy="7565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56574" y="4137509"/>
              <a:ext cx="771679" cy="756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95140" y="4108662"/>
            <a:ext cx="804018" cy="804018"/>
            <a:chOff x="14895140" y="4108662"/>
            <a:chExt cx="804018" cy="8040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5140" y="4108662"/>
              <a:ext cx="804018" cy="80401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50382" y="2850644"/>
            <a:ext cx="1225428" cy="7626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80069" y="2934897"/>
            <a:ext cx="1506972" cy="6343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12520" y="4930000"/>
            <a:ext cx="1165158" cy="5964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99593" y="3502490"/>
            <a:ext cx="2097011" cy="62182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99278" y="5829692"/>
            <a:ext cx="2325760" cy="17296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38812" y="3057505"/>
            <a:ext cx="3407203" cy="448306"/>
            <a:chOff x="7838812" y="3057505"/>
            <a:chExt cx="3407203" cy="4483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38812" y="3057505"/>
              <a:ext cx="3407203" cy="44830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91759" y="5828666"/>
            <a:ext cx="2901643" cy="181752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11096" y="5826936"/>
            <a:ext cx="2998561" cy="13986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7788" y="2928103"/>
            <a:ext cx="3661741" cy="6138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3244" y="3897904"/>
            <a:ext cx="4694150" cy="79232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81226" y="4912095"/>
            <a:ext cx="1423131" cy="63434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02847" y="3502780"/>
            <a:ext cx="1487030" cy="62182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223471" y="5806687"/>
            <a:ext cx="2589075" cy="9668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9214" y="1018662"/>
            <a:ext cx="1909751" cy="12086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788" y="3071563"/>
            <a:ext cx="3661741" cy="6138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052640"/>
            <a:ext cx="5714366" cy="8864017"/>
            <a:chOff x="9142857" y="1052640"/>
            <a:chExt cx="5714366" cy="88640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052640"/>
              <a:ext cx="5714366" cy="88640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652" y="4744371"/>
            <a:ext cx="2109353" cy="7848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4436" y="3957487"/>
            <a:ext cx="3661741" cy="6138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0" y="2912550"/>
            <a:ext cx="4558130" cy="4797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4" y="4556436"/>
            <a:ext cx="3458083" cy="14703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87144" y="4525858"/>
            <a:ext cx="3309212" cy="1587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17</Words>
  <Application>Microsoft Office PowerPoint</Application>
  <PresentationFormat>사용자 지정</PresentationFormat>
  <Paragraphs>2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cju4103@office.pknu.ac.kr</cp:lastModifiedBy>
  <cp:revision>34</cp:revision>
  <dcterms:created xsi:type="dcterms:W3CDTF">2022-04-21T21:28:31Z</dcterms:created>
  <dcterms:modified xsi:type="dcterms:W3CDTF">2022-04-22T02:34:01Z</dcterms:modified>
</cp:coreProperties>
</file>